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0" r:id="rId5"/>
    <p:sldId id="259" r:id="rId6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85"/>
    <p:restoredTop sz="94719"/>
  </p:normalViewPr>
  <p:slideViewPr>
    <p:cSldViewPr snapToGrid="0">
      <p:cViewPr>
        <p:scale>
          <a:sx n="90" d="100"/>
          <a:sy n="90" d="100"/>
        </p:scale>
        <p:origin x="2856" y="1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383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463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505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83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462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671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291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591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625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151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849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85003-676C-3C4F-BE01-1D037A96A598}" type="datetimeFigureOut">
              <a:rPr lang="en-DE" smtClean="0"/>
              <a:t>06.06.24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7829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8040F72-CF4C-5E79-7466-5398BB71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1" y="-196606"/>
            <a:ext cx="3754907" cy="21121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A40667-552D-2B34-D5A9-22448FD3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793" y="-196606"/>
            <a:ext cx="3754907" cy="21121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45CE98-AD1D-3EED-C771-028FD4176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053" y="-196606"/>
            <a:ext cx="3754907" cy="2112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694F85-281A-25D7-C99E-8E8A928E6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1" y="1999658"/>
            <a:ext cx="3754907" cy="21121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901FF1-5F07-FE16-2967-6AF2BED78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1" y="-2392873"/>
            <a:ext cx="3754907" cy="21121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AEEA4E-6563-D915-4198-F258CA1C1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793" y="1999658"/>
            <a:ext cx="3754907" cy="21121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527B26-9EE3-8B53-5606-8ACBE51311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2793" y="-2392873"/>
            <a:ext cx="3754907" cy="21121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E270EA-74C7-AFEC-3CC8-48926BCBD6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4053" y="1999658"/>
            <a:ext cx="3754907" cy="21121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123EC55-39EB-47B5-22F6-B3628B74EF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053" y="-2392873"/>
            <a:ext cx="3754907" cy="211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D2A95A-0AAE-9726-503A-C461B983D229}"/>
              </a:ext>
            </a:extLst>
          </p:cNvPr>
          <p:cNvSpPr txBox="1"/>
          <p:nvPr/>
        </p:nvSpPr>
        <p:spPr>
          <a:xfrm>
            <a:off x="399213" y="-2290701"/>
            <a:ext cx="2394876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Languages</a:t>
            </a:r>
            <a:r>
              <a:rPr lang="en-DE" sz="1600" dirty="0">
                <a:latin typeface="+mj-lt"/>
              </a:rPr>
              <a:t> (alphabetically)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Bemba (Zambia)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Chinese (China)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English (India)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English (New Zealand)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English (Nigeria)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English (UK)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English (USA)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German (Germany)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Hai||om (Namibia)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Khewdam (Namibia)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Lingala (Rep. Congo)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Marathi (India)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Shona (Zimbabwe)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Spanish (Argentina)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Spanish (Mexico)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Swahili (Uganda)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Turkish (Türkiye)</a:t>
            </a:r>
          </a:p>
          <a:p>
            <a:pPr marL="269989" indent="-269989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Yaka (Rep. Congo)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ECA3C-CA5D-0D87-BDB7-CF9E4BE0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459" y="3245752"/>
            <a:ext cx="8166402" cy="527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84D1A-2CAA-9374-9844-FB8B764F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6" y="7331722"/>
            <a:ext cx="2104085" cy="1188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3B910-1B40-E2D0-B001-B24FF6023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96" y="5965675"/>
            <a:ext cx="2104085" cy="1188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10292-B8EF-6A4C-CC23-6CFB91CFF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95" y="4599627"/>
            <a:ext cx="2113273" cy="11882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8DC55-78C2-D2EC-738B-AB596BAC8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5" y="3240088"/>
            <a:ext cx="2113273" cy="11882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3D33E4-0D3F-AE18-74C8-D74A6DC0CC09}"/>
              </a:ext>
            </a:extLst>
          </p:cNvPr>
          <p:cNvSpPr txBox="1"/>
          <p:nvPr/>
        </p:nvSpPr>
        <p:spPr>
          <a:xfrm>
            <a:off x="310541" y="2780659"/>
            <a:ext cx="139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Backgrounds</a:t>
            </a:r>
            <a:endParaRPr lang="en-DE" sz="16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C8550-C599-A693-E980-5CA3CDADD62E}"/>
              </a:ext>
            </a:extLst>
          </p:cNvPr>
          <p:cNvSpPr txBox="1"/>
          <p:nvPr/>
        </p:nvSpPr>
        <p:spPr>
          <a:xfrm>
            <a:off x="2971460" y="2780660"/>
            <a:ext cx="139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Agents</a:t>
            </a:r>
            <a:endParaRPr lang="en-DE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3A2B0B-91ED-87AA-D990-610F5DF1C3CB}"/>
              </a:ext>
            </a:extLst>
          </p:cNvPr>
          <p:cNvSpPr txBox="1"/>
          <p:nvPr/>
        </p:nvSpPr>
        <p:spPr>
          <a:xfrm>
            <a:off x="2971458" y="-2290704"/>
            <a:ext cx="1860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Number of Trials</a:t>
            </a:r>
            <a:endParaRPr lang="en-DE" sz="1600" dirty="0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1F7908-9EAD-D573-0162-20852D82DE3E}"/>
              </a:ext>
            </a:extLst>
          </p:cNvPr>
          <p:cNvGrpSpPr/>
          <p:nvPr/>
        </p:nvGrpSpPr>
        <p:grpSpPr>
          <a:xfrm>
            <a:off x="2974544" y="-1792411"/>
            <a:ext cx="8141364" cy="1348264"/>
            <a:chOff x="3016070" y="544849"/>
            <a:chExt cx="7632037" cy="126391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61DDCB-E349-FB02-0070-B4B5F766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0658" y="545924"/>
              <a:ext cx="2245051" cy="126284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70DB36D-AD26-59F3-1BDB-C5EFCF521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2468" y="544849"/>
              <a:ext cx="2245051" cy="126284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F218890-04E1-1D4A-0A61-288B58F6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3056" y="545923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04A027-9442-C531-7050-EE804EB16A32}"/>
                </a:ext>
              </a:extLst>
            </p:cNvPr>
            <p:cNvSpPr txBox="1"/>
            <p:nvPr/>
          </p:nvSpPr>
          <p:spPr>
            <a:xfrm rot="16200000">
              <a:off x="2743036" y="1041266"/>
              <a:ext cx="817280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1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524710-4FD0-41D7-682E-3DDEB77D0EDC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 flipV="1">
              <a:off x="5525709" y="1176270"/>
              <a:ext cx="326759" cy="10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344A9D-8688-2F2F-6D04-9BF8C30E0DCD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8097519" y="1176270"/>
              <a:ext cx="305537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2267F0-6C2F-970D-BBBB-C87C8F6152C4}"/>
              </a:ext>
            </a:extLst>
          </p:cNvPr>
          <p:cNvGrpSpPr/>
          <p:nvPr/>
        </p:nvGrpSpPr>
        <p:grpSpPr>
          <a:xfrm>
            <a:off x="2967811" y="-330813"/>
            <a:ext cx="8132875" cy="1348263"/>
            <a:chOff x="3024026" y="2071944"/>
            <a:chExt cx="7624081" cy="126391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98B993-74D1-D420-5E43-A0B6721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1883" y="2073018"/>
              <a:ext cx="2245051" cy="126284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EA6F3A-3C98-4DD8-81FB-25B023BD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52468" y="2071944"/>
              <a:ext cx="2245051" cy="126284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622D03-8506-C98B-AF41-B4CDE72D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03056" y="2073018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C7E942-62B9-A2DD-74AA-68C1F3E86F69}"/>
                </a:ext>
              </a:extLst>
            </p:cNvPr>
            <p:cNvSpPr txBox="1"/>
            <p:nvPr/>
          </p:nvSpPr>
          <p:spPr>
            <a:xfrm rot="16200000">
              <a:off x="2750993" y="2566963"/>
              <a:ext cx="817278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2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04CBD3-AC59-840B-B16C-7965C13182A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546934" y="2703365"/>
              <a:ext cx="305534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FEC98F-FB90-5ADF-F719-798F3A4898F6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8097519" y="2703365"/>
              <a:ext cx="305537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C7285B-FE75-521F-D1B4-8F6D6F33980C}"/>
              </a:ext>
            </a:extLst>
          </p:cNvPr>
          <p:cNvGrpSpPr/>
          <p:nvPr/>
        </p:nvGrpSpPr>
        <p:grpSpPr>
          <a:xfrm>
            <a:off x="2969435" y="1127935"/>
            <a:ext cx="8132876" cy="1347117"/>
            <a:chOff x="3024026" y="3600112"/>
            <a:chExt cx="7624081" cy="126284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DAD38E-5958-34E7-B94E-4C726DE5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01882" y="3600112"/>
              <a:ext cx="2245051" cy="126284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F447003-A0A7-F384-EEB2-95E37DA0D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52468" y="3600112"/>
              <a:ext cx="2245051" cy="126284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2AABFD-10BA-37DF-34D2-05DC6440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03056" y="3600113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1685FC-98FE-157E-EA2A-DBA0100F5CBA}"/>
                </a:ext>
              </a:extLst>
            </p:cNvPr>
            <p:cNvSpPr txBox="1"/>
            <p:nvPr/>
          </p:nvSpPr>
          <p:spPr>
            <a:xfrm rot="16200000">
              <a:off x="2939149" y="4095928"/>
              <a:ext cx="440965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Test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248AE25-CFC5-0DC3-9A10-AAE41AA9272F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5546933" y="4231533"/>
              <a:ext cx="30553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9FF3CF1-C162-D15E-D825-5C9B9E3A3E91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8097519" y="4231533"/>
              <a:ext cx="30553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875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ECA3C-CA5D-0D87-BDB7-CF9E4BE0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459" y="3628959"/>
            <a:ext cx="8166402" cy="527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84D1A-2CAA-9374-9844-FB8B764F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6" y="7714929"/>
            <a:ext cx="2104085" cy="1188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3B910-1B40-E2D0-B001-B24FF6023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96" y="6348882"/>
            <a:ext cx="2104085" cy="1188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10292-B8EF-6A4C-CC23-6CFB91CFF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95" y="4982835"/>
            <a:ext cx="2113273" cy="11882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8DC55-78C2-D2EC-738B-AB596BAC8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95" y="3623296"/>
            <a:ext cx="2113273" cy="11882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3D33E4-0D3F-AE18-74C8-D74A6DC0CC09}"/>
              </a:ext>
            </a:extLst>
          </p:cNvPr>
          <p:cNvSpPr txBox="1"/>
          <p:nvPr/>
        </p:nvSpPr>
        <p:spPr>
          <a:xfrm>
            <a:off x="310541" y="3163867"/>
            <a:ext cx="139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Backgrounds</a:t>
            </a:r>
            <a:endParaRPr lang="en-DE" sz="16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C8550-C599-A693-E980-5CA3CDADD62E}"/>
              </a:ext>
            </a:extLst>
          </p:cNvPr>
          <p:cNvSpPr txBox="1"/>
          <p:nvPr/>
        </p:nvSpPr>
        <p:spPr>
          <a:xfrm>
            <a:off x="2971460" y="3163868"/>
            <a:ext cx="139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Agents</a:t>
            </a:r>
            <a:endParaRPr lang="en-DE" sz="16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3A2B0B-91ED-87AA-D990-610F5DF1C3CB}"/>
              </a:ext>
            </a:extLst>
          </p:cNvPr>
          <p:cNvSpPr txBox="1"/>
          <p:nvPr/>
        </p:nvSpPr>
        <p:spPr>
          <a:xfrm>
            <a:off x="423327" y="-2453078"/>
            <a:ext cx="1860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46"/>
              </a:spcAft>
            </a:pPr>
            <a:r>
              <a:rPr lang="en-DE" sz="1600" b="1" dirty="0">
                <a:latin typeface="+mj-lt"/>
              </a:rPr>
              <a:t>Number of Trials</a:t>
            </a:r>
            <a:endParaRPr lang="en-DE" sz="1600" dirty="0">
              <a:latin typeface="+mj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6B586F4-B8C7-3500-33C8-587609446147}"/>
              </a:ext>
            </a:extLst>
          </p:cNvPr>
          <p:cNvGrpSpPr/>
          <p:nvPr/>
        </p:nvGrpSpPr>
        <p:grpSpPr>
          <a:xfrm>
            <a:off x="426414" y="-1996085"/>
            <a:ext cx="10547254" cy="1537684"/>
            <a:chOff x="334492" y="448782"/>
            <a:chExt cx="9887416" cy="144148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61DDCB-E349-FB02-0070-B4B5F766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081" y="450268"/>
              <a:ext cx="2560000" cy="1440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70DB36D-AD26-59F3-1BDB-C5EFCF521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1106" y="448782"/>
              <a:ext cx="2560000" cy="1440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F218890-04E1-1D4A-0A61-288B58F6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1908" y="449856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04A027-9442-C531-7050-EE804EB16A32}"/>
                </a:ext>
              </a:extLst>
            </p:cNvPr>
            <p:cNvSpPr txBox="1"/>
            <p:nvPr/>
          </p:nvSpPr>
          <p:spPr>
            <a:xfrm rot="16200000">
              <a:off x="61459" y="945610"/>
              <a:ext cx="817278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1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524710-4FD0-41D7-682E-3DDEB77D0EDC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 flipV="1">
              <a:off x="3159081" y="1168782"/>
              <a:ext cx="982025" cy="14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344A9D-8688-2F2F-6D04-9BF8C30E0DCD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6701106" y="1168782"/>
              <a:ext cx="960802" cy="1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1AA064-7A13-0C38-0E6E-EBAE647FDE87}"/>
              </a:ext>
            </a:extLst>
          </p:cNvPr>
          <p:cNvGrpSpPr/>
          <p:nvPr/>
        </p:nvGrpSpPr>
        <p:grpSpPr>
          <a:xfrm>
            <a:off x="417882" y="-343768"/>
            <a:ext cx="10538767" cy="1537682"/>
            <a:chOff x="321225" y="2004965"/>
            <a:chExt cx="9879458" cy="144148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98B993-74D1-D420-5E43-A0B6721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9081" y="2006450"/>
              <a:ext cx="2560000" cy="144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EA6F3A-3C98-4DD8-81FB-25B023BD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19881" y="2004965"/>
              <a:ext cx="2560000" cy="1440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622D03-8506-C98B-AF41-B4CDE72D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40683" y="2006039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C7E942-62B9-A2DD-74AA-68C1F3E86F69}"/>
                </a:ext>
              </a:extLst>
            </p:cNvPr>
            <p:cNvSpPr txBox="1"/>
            <p:nvPr/>
          </p:nvSpPr>
          <p:spPr>
            <a:xfrm rot="16200000">
              <a:off x="48191" y="2500397"/>
              <a:ext cx="817279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2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04CBD3-AC59-840B-B16C-7965C13182A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3159081" y="2724965"/>
              <a:ext cx="960800" cy="14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FEC98F-FB90-5ADF-F719-798F3A4898F6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6679881" y="2724965"/>
              <a:ext cx="960802" cy="1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9E8389-C8B5-91C0-2AFA-E4D6437E059D}"/>
              </a:ext>
            </a:extLst>
          </p:cNvPr>
          <p:cNvGrpSpPr/>
          <p:nvPr/>
        </p:nvGrpSpPr>
        <p:grpSpPr>
          <a:xfrm>
            <a:off x="417883" y="1326439"/>
            <a:ext cx="10538767" cy="1536537"/>
            <a:chOff x="321225" y="3510593"/>
            <a:chExt cx="9879458" cy="14404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DAD38E-5958-34E7-B94E-4C726DE5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9080" y="3511004"/>
              <a:ext cx="2560000" cy="144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F447003-A0A7-F384-EEB2-95E37DA0D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19881" y="3510593"/>
              <a:ext cx="2560000" cy="144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2AABFD-10BA-37DF-34D2-05DC6440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40683" y="3510594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1685FC-98FE-157E-EA2A-DBA0100F5CBA}"/>
                </a:ext>
              </a:extLst>
            </p:cNvPr>
            <p:cNvSpPr txBox="1"/>
            <p:nvPr/>
          </p:nvSpPr>
          <p:spPr>
            <a:xfrm rot="16200000">
              <a:off x="236348" y="4006821"/>
              <a:ext cx="440965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Test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248AE25-CFC5-0DC3-9A10-AAE41AA9272F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3159080" y="4230593"/>
              <a:ext cx="960801" cy="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9FF3CF1-C162-D15E-D825-5C9B9E3A3E91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6679881" y="4230593"/>
              <a:ext cx="96080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859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06B586F4-B8C7-3500-33C8-587609446147}"/>
              </a:ext>
            </a:extLst>
          </p:cNvPr>
          <p:cNvGrpSpPr/>
          <p:nvPr/>
        </p:nvGrpSpPr>
        <p:grpSpPr>
          <a:xfrm>
            <a:off x="426414" y="-1996085"/>
            <a:ext cx="10547254" cy="1537684"/>
            <a:chOff x="334492" y="448782"/>
            <a:chExt cx="9887416" cy="144148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61DDCB-E349-FB02-0070-B4B5F766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081" y="450268"/>
              <a:ext cx="2560000" cy="1440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70DB36D-AD26-59F3-1BDB-C5EFCF521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1106" y="448782"/>
              <a:ext cx="2560000" cy="1440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F218890-04E1-1D4A-0A61-288B58F6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1908" y="449856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04A027-9442-C531-7050-EE804EB16A32}"/>
                </a:ext>
              </a:extLst>
            </p:cNvPr>
            <p:cNvSpPr txBox="1"/>
            <p:nvPr/>
          </p:nvSpPr>
          <p:spPr>
            <a:xfrm rot="16200000">
              <a:off x="61459" y="945610"/>
              <a:ext cx="817278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1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524710-4FD0-41D7-682E-3DDEB77D0EDC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 flipV="1">
              <a:off x="3159081" y="1168782"/>
              <a:ext cx="982025" cy="14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344A9D-8688-2F2F-6D04-9BF8C30E0DCD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6701106" y="1168782"/>
              <a:ext cx="960802" cy="1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1AA064-7A13-0C38-0E6E-EBAE647FDE87}"/>
              </a:ext>
            </a:extLst>
          </p:cNvPr>
          <p:cNvGrpSpPr/>
          <p:nvPr/>
        </p:nvGrpSpPr>
        <p:grpSpPr>
          <a:xfrm>
            <a:off x="417882" y="-343768"/>
            <a:ext cx="10538767" cy="1537682"/>
            <a:chOff x="321225" y="2004965"/>
            <a:chExt cx="9879458" cy="144148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98B993-74D1-D420-5E43-A0B6721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081" y="2006450"/>
              <a:ext cx="2560000" cy="144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EA6F3A-3C98-4DD8-81FB-25B023BD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9881" y="2004965"/>
              <a:ext cx="2560000" cy="1440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622D03-8506-C98B-AF41-B4CDE72D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40683" y="2006039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C7E942-62B9-A2DD-74AA-68C1F3E86F69}"/>
                </a:ext>
              </a:extLst>
            </p:cNvPr>
            <p:cNvSpPr txBox="1"/>
            <p:nvPr/>
          </p:nvSpPr>
          <p:spPr>
            <a:xfrm rot="16200000">
              <a:off x="48191" y="2500397"/>
              <a:ext cx="817279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Training 2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04CBD3-AC59-840B-B16C-7965C13182A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3159081" y="2724965"/>
              <a:ext cx="960800" cy="14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FEC98F-FB90-5ADF-F719-798F3A4898F6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6679881" y="2724965"/>
              <a:ext cx="960802" cy="1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9E8389-C8B5-91C0-2AFA-E4D6437E059D}"/>
              </a:ext>
            </a:extLst>
          </p:cNvPr>
          <p:cNvGrpSpPr/>
          <p:nvPr/>
        </p:nvGrpSpPr>
        <p:grpSpPr>
          <a:xfrm>
            <a:off x="417883" y="1326439"/>
            <a:ext cx="10538767" cy="1536537"/>
            <a:chOff x="321225" y="3510593"/>
            <a:chExt cx="9879458" cy="14404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DAD38E-5958-34E7-B94E-4C726DE5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9080" y="3511004"/>
              <a:ext cx="2560000" cy="144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F447003-A0A7-F384-EEB2-95E37DA0D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9881" y="3510593"/>
              <a:ext cx="2560000" cy="144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2AABFD-10BA-37DF-34D2-05DC6440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0683" y="3510594"/>
              <a:ext cx="2560000" cy="1440000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1685FC-98FE-157E-EA2A-DBA0100F5CBA}"/>
                </a:ext>
              </a:extLst>
            </p:cNvPr>
            <p:cNvSpPr txBox="1"/>
            <p:nvPr/>
          </p:nvSpPr>
          <p:spPr>
            <a:xfrm rot="16200000">
              <a:off x="236348" y="4006821"/>
              <a:ext cx="440965" cy="27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946"/>
                </a:spcAft>
              </a:pPr>
              <a:r>
                <a:rPr lang="en-DE" sz="1280" b="1" dirty="0">
                  <a:latin typeface="+mj-lt"/>
                </a:rPr>
                <a:t>Test</a:t>
              </a:r>
              <a:endParaRPr lang="en-DE" sz="1280" dirty="0">
                <a:latin typeface="+mj-lt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248AE25-CFC5-0DC3-9A10-AAE41AA9272F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3159080" y="4230593"/>
              <a:ext cx="960801" cy="4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9FF3CF1-C162-D15E-D825-5C9B9E3A3E91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6679881" y="4230593"/>
              <a:ext cx="96080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86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2B35757-86B8-B472-FDD2-89BADF2E9284}"/>
              </a:ext>
            </a:extLst>
          </p:cNvPr>
          <p:cNvGrpSpPr/>
          <p:nvPr/>
        </p:nvGrpSpPr>
        <p:grpSpPr>
          <a:xfrm>
            <a:off x="303545" y="153987"/>
            <a:ext cx="3210862" cy="6172200"/>
            <a:chOff x="76266" y="113964"/>
            <a:chExt cx="3398293" cy="653249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2492490-6984-EB0A-21BC-428CAFA0D11C}"/>
                </a:ext>
              </a:extLst>
            </p:cNvPr>
            <p:cNvGrpSpPr/>
            <p:nvPr/>
          </p:nvGrpSpPr>
          <p:grpSpPr>
            <a:xfrm>
              <a:off x="200297" y="113964"/>
              <a:ext cx="3150234" cy="6340083"/>
              <a:chOff x="664321" y="113964"/>
              <a:chExt cx="3150234" cy="634008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C61DDCB-E349-FB02-0070-B4B5F7662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4322" y="492771"/>
                <a:ext cx="3150233" cy="177200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570DB36D-AD26-59F3-1BDB-C5EFCF521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322" y="2573710"/>
                <a:ext cx="3150233" cy="1772006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F218890-04E1-1D4A-0A61-288B58F6FA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321" y="4682041"/>
                <a:ext cx="3150233" cy="177200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04A027-9442-C531-7050-EE804EB16A32}"/>
                  </a:ext>
                </a:extLst>
              </p:cNvPr>
              <p:cNvSpPr txBox="1"/>
              <p:nvPr/>
            </p:nvSpPr>
            <p:spPr>
              <a:xfrm>
                <a:off x="664323" y="113964"/>
                <a:ext cx="1415031" cy="301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46"/>
                  </a:spcAft>
                </a:pPr>
                <a:r>
                  <a:rPr lang="en-DE" sz="1493" b="1" dirty="0">
                    <a:latin typeface="+mj-lt"/>
                  </a:rPr>
                  <a:t>Training 1</a:t>
                </a:r>
                <a:endParaRPr lang="en-DE" sz="1493" dirty="0">
                  <a:latin typeface="+mj-lt"/>
                </a:endParaRP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E524710-4FD0-41D7-682E-3DDEB77D0EDC}"/>
                  </a:ext>
                </a:extLst>
              </p:cNvPr>
              <p:cNvCxnSpPr>
                <a:cxnSpLocks/>
                <a:stCxn id="41" idx="2"/>
                <a:endCxn id="43" idx="0"/>
              </p:cNvCxnSpPr>
              <p:nvPr/>
            </p:nvCxnSpPr>
            <p:spPr>
              <a:xfrm>
                <a:off x="2239439" y="2264777"/>
                <a:ext cx="0" cy="3089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79344A9D-8688-2F2F-6D04-9BF8C30E0DCD}"/>
                  </a:ext>
                </a:extLst>
              </p:cNvPr>
              <p:cNvCxnSpPr>
                <a:cxnSpLocks/>
                <a:stCxn id="43" idx="2"/>
                <a:endCxn id="45" idx="0"/>
              </p:cNvCxnSpPr>
              <p:nvPr/>
            </p:nvCxnSpPr>
            <p:spPr>
              <a:xfrm flipH="1">
                <a:off x="2239438" y="4345716"/>
                <a:ext cx="1" cy="3363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0FA5B52-2B11-CAF3-51AE-A762A479EB92}"/>
                </a:ext>
              </a:extLst>
            </p:cNvPr>
            <p:cNvSpPr/>
            <p:nvPr/>
          </p:nvSpPr>
          <p:spPr>
            <a:xfrm>
              <a:off x="76266" y="113964"/>
              <a:ext cx="3398293" cy="65324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92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6E9C08A-C4F3-DAF9-1776-3A337D5B27B8}"/>
              </a:ext>
            </a:extLst>
          </p:cNvPr>
          <p:cNvGrpSpPr/>
          <p:nvPr/>
        </p:nvGrpSpPr>
        <p:grpSpPr>
          <a:xfrm>
            <a:off x="4163771" y="153987"/>
            <a:ext cx="3210862" cy="6172200"/>
            <a:chOff x="3752784" y="113964"/>
            <a:chExt cx="3398293" cy="653249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9EF4562-F5D3-058D-E6AF-20160AC0F5EE}"/>
                </a:ext>
              </a:extLst>
            </p:cNvPr>
            <p:cNvGrpSpPr/>
            <p:nvPr/>
          </p:nvGrpSpPr>
          <p:grpSpPr>
            <a:xfrm>
              <a:off x="3876815" y="117817"/>
              <a:ext cx="3150235" cy="6336230"/>
              <a:chOff x="3876815" y="117817"/>
              <a:chExt cx="3150235" cy="633623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6C7E942-62B9-A2DD-74AA-68C1F3E86F69}"/>
                  </a:ext>
                </a:extLst>
              </p:cNvPr>
              <p:cNvSpPr txBox="1"/>
              <p:nvPr/>
            </p:nvSpPr>
            <p:spPr>
              <a:xfrm>
                <a:off x="3876817" y="117817"/>
                <a:ext cx="1415030" cy="301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46"/>
                  </a:spcAft>
                </a:pPr>
                <a:r>
                  <a:rPr lang="en-DE" sz="1493" b="1" dirty="0">
                    <a:latin typeface="+mj-lt"/>
                  </a:rPr>
                  <a:t>Training 2</a:t>
                </a:r>
                <a:endParaRPr lang="en-DE" sz="1493" dirty="0">
                  <a:latin typeface="+mj-lt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2DAD38E-5958-34E7-B94E-4C726DE5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6817" y="492771"/>
                <a:ext cx="3150233" cy="177200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1F447003-A0A7-F384-EEB2-95E37DA0D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6816" y="2573710"/>
                <a:ext cx="3150233" cy="1772006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32AABFD-10BA-37DF-34D2-05DC64402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6815" y="4682041"/>
                <a:ext cx="3150233" cy="177200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248AE25-CFC5-0DC3-9A10-AAE41AA9272F}"/>
                  </a:ext>
                </a:extLst>
              </p:cNvPr>
              <p:cNvCxnSpPr>
                <a:cxnSpLocks/>
                <a:stCxn id="40" idx="2"/>
                <a:endCxn id="42" idx="0"/>
              </p:cNvCxnSpPr>
              <p:nvPr/>
            </p:nvCxnSpPr>
            <p:spPr>
              <a:xfrm flipH="1">
                <a:off x="5451933" y="2264777"/>
                <a:ext cx="1" cy="3089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E9FF3CF1-C162-D15E-D825-5C9B9E3A3E91}"/>
                  </a:ext>
                </a:extLst>
              </p:cNvPr>
              <p:cNvCxnSpPr>
                <a:cxnSpLocks/>
                <a:stCxn id="42" idx="2"/>
                <a:endCxn id="44" idx="0"/>
              </p:cNvCxnSpPr>
              <p:nvPr/>
            </p:nvCxnSpPr>
            <p:spPr>
              <a:xfrm flipH="1">
                <a:off x="5451932" y="4345716"/>
                <a:ext cx="1" cy="3363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240F464-D37B-F7D9-69B7-CD3DE749A21A}"/>
                </a:ext>
              </a:extLst>
            </p:cNvPr>
            <p:cNvSpPr/>
            <p:nvPr/>
          </p:nvSpPr>
          <p:spPr>
            <a:xfrm>
              <a:off x="3752784" y="113964"/>
              <a:ext cx="3398293" cy="65324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92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FF05D75-5677-F138-1F7C-45CCC0C8C176}"/>
              </a:ext>
            </a:extLst>
          </p:cNvPr>
          <p:cNvGrpSpPr/>
          <p:nvPr/>
        </p:nvGrpSpPr>
        <p:grpSpPr>
          <a:xfrm>
            <a:off x="8023997" y="153987"/>
            <a:ext cx="3210862" cy="6172200"/>
            <a:chOff x="7313726" y="113964"/>
            <a:chExt cx="3398293" cy="653249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676A687-5448-6392-CA52-1F003BD8E9CA}"/>
                </a:ext>
              </a:extLst>
            </p:cNvPr>
            <p:cNvGrpSpPr/>
            <p:nvPr/>
          </p:nvGrpSpPr>
          <p:grpSpPr>
            <a:xfrm>
              <a:off x="7447330" y="113964"/>
              <a:ext cx="3152136" cy="6340083"/>
              <a:chOff x="7087408" y="113964"/>
              <a:chExt cx="3152136" cy="634008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698B993-74D1-D420-5E43-A0B67211F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89311" y="491697"/>
                <a:ext cx="3150233" cy="1772006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10EA6F3A-3C98-4DD8-81FB-25B023BD16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7409" y="2573710"/>
                <a:ext cx="3150233" cy="177200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DF622D03-8506-C98B-AF41-B4CDE72D5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87408" y="4682041"/>
                <a:ext cx="3150233" cy="1772006"/>
              </a:xfrm>
              <a:prstGeom prst="rect">
                <a:avLst/>
              </a:prstGeom>
              <a:ln w="28575">
                <a:solidFill>
                  <a:srgbClr val="FFFF00"/>
                </a:solidFill>
              </a:ln>
            </p:spPr>
          </p:pic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8704CBD3-AC59-840B-B16C-7965C13182AE}"/>
                  </a:ext>
                </a:extLst>
              </p:cNvPr>
              <p:cNvCxnSpPr>
                <a:cxnSpLocks/>
                <a:stCxn id="37" idx="2"/>
                <a:endCxn id="38" idx="0"/>
              </p:cNvCxnSpPr>
              <p:nvPr/>
            </p:nvCxnSpPr>
            <p:spPr>
              <a:xfrm flipH="1">
                <a:off x="8662526" y="2263703"/>
                <a:ext cx="1902" cy="3100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FCFEC98F-FB90-5ADF-F719-798F3A4898F6}"/>
                  </a:ext>
                </a:extLst>
              </p:cNvPr>
              <p:cNvCxnSpPr>
                <a:cxnSpLocks/>
                <a:stCxn id="38" idx="2"/>
                <a:endCxn id="39" idx="0"/>
              </p:cNvCxnSpPr>
              <p:nvPr/>
            </p:nvCxnSpPr>
            <p:spPr>
              <a:xfrm flipH="1">
                <a:off x="8662525" y="4345716"/>
                <a:ext cx="1" cy="33632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1685FC-98FE-157E-EA2A-DBA0100F5CBA}"/>
                  </a:ext>
                </a:extLst>
              </p:cNvPr>
              <p:cNvSpPr txBox="1"/>
              <p:nvPr/>
            </p:nvSpPr>
            <p:spPr>
              <a:xfrm>
                <a:off x="7089311" y="113964"/>
                <a:ext cx="763484" cy="301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946"/>
                  </a:spcAft>
                </a:pPr>
                <a:r>
                  <a:rPr lang="en-DE" sz="1493" b="1" dirty="0">
                    <a:latin typeface="+mj-lt"/>
                  </a:rPr>
                  <a:t>Test</a:t>
                </a:r>
                <a:endParaRPr lang="en-DE" sz="1493" dirty="0">
                  <a:latin typeface="+mj-lt"/>
                </a:endParaRPr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2753461-DDCA-03AC-FFA7-AB2A5A16D53C}"/>
                </a:ext>
              </a:extLst>
            </p:cNvPr>
            <p:cNvSpPr/>
            <p:nvPr/>
          </p:nvSpPr>
          <p:spPr>
            <a:xfrm>
              <a:off x="7313726" y="113964"/>
              <a:ext cx="3398293" cy="653249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920"/>
            </a:p>
          </p:txBody>
        </p:sp>
      </p:grpSp>
    </p:spTree>
    <p:extLst>
      <p:ext uri="{BB962C8B-B14F-4D97-AF65-F5344CB8AC3E}">
        <p14:creationId xmlns:p14="http://schemas.microsoft.com/office/powerpoint/2010/main" val="2013824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</TotalTime>
  <Words>113</Words>
  <Application>Microsoft Macintosh PowerPoint</Application>
  <PresentationFormat>Custom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P.</dc:creator>
  <cp:lastModifiedBy>Julia P.</cp:lastModifiedBy>
  <cp:revision>24</cp:revision>
  <dcterms:created xsi:type="dcterms:W3CDTF">2024-04-10T10:54:57Z</dcterms:created>
  <dcterms:modified xsi:type="dcterms:W3CDTF">2024-06-06T09:36:22Z</dcterms:modified>
</cp:coreProperties>
</file>